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80" r:id="rId4"/>
    <p:sldId id="289" r:id="rId5"/>
    <p:sldId id="290" r:id="rId6"/>
    <p:sldId id="259" r:id="rId7"/>
    <p:sldId id="260" r:id="rId8"/>
    <p:sldId id="266" r:id="rId9"/>
    <p:sldId id="267" r:id="rId10"/>
    <p:sldId id="261" r:id="rId11"/>
    <p:sldId id="262" r:id="rId12"/>
    <p:sldId id="263" r:id="rId13"/>
    <p:sldId id="264" r:id="rId14"/>
    <p:sldId id="265" r:id="rId15"/>
    <p:sldId id="268" r:id="rId16"/>
    <p:sldId id="269" r:id="rId17"/>
    <p:sldId id="270" r:id="rId18"/>
    <p:sldId id="271" r:id="rId19"/>
    <p:sldId id="272" r:id="rId20"/>
    <p:sldId id="273" r:id="rId21"/>
    <p:sldId id="275" r:id="rId22"/>
    <p:sldId id="281" r:id="rId23"/>
    <p:sldId id="282" r:id="rId24"/>
    <p:sldId id="291" r:id="rId25"/>
    <p:sldId id="283" r:id="rId26"/>
    <p:sldId id="284" r:id="rId27"/>
    <p:sldId id="285" r:id="rId28"/>
    <p:sldId id="286" r:id="rId29"/>
    <p:sldId id="287" r:id="rId30"/>
    <p:sldId id="292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45" autoAdjust="0"/>
    <p:restoredTop sz="94660"/>
  </p:normalViewPr>
  <p:slideViewPr>
    <p:cSldViewPr snapToGrid="0">
      <p:cViewPr varScale="1">
        <p:scale>
          <a:sx n="74" d="100"/>
          <a:sy n="74" d="100"/>
        </p:scale>
        <p:origin x="8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游" userId="a0a20197-c968-41ec-9bb8-639028cad573" providerId="ADAL" clId="{6908D613-BCF0-4F38-874C-940AD6D43B69}"/>
    <pc:docChg chg="undo custSel addSld delSld modSld">
      <pc:chgData name="游" userId="a0a20197-c968-41ec-9bb8-639028cad573" providerId="ADAL" clId="{6908D613-BCF0-4F38-874C-940AD6D43B69}" dt="2020-10-05T12:59:12.225" v="1194" actId="20577"/>
      <pc:docMkLst>
        <pc:docMk/>
      </pc:docMkLst>
      <pc:sldChg chg="modSp mod">
        <pc:chgData name="游" userId="a0a20197-c968-41ec-9bb8-639028cad573" providerId="ADAL" clId="{6908D613-BCF0-4F38-874C-940AD6D43B69}" dt="2020-10-05T12:46:50.839" v="922" actId="20577"/>
        <pc:sldMkLst>
          <pc:docMk/>
          <pc:sldMk cId="3608299319" sldId="261"/>
        </pc:sldMkLst>
        <pc:spChg chg="mod">
          <ac:chgData name="游" userId="a0a20197-c968-41ec-9bb8-639028cad573" providerId="ADAL" clId="{6908D613-BCF0-4F38-874C-940AD6D43B69}" dt="2020-10-05T12:46:50.839" v="922" actId="20577"/>
          <ac:spMkLst>
            <pc:docMk/>
            <pc:sldMk cId="3608299319" sldId="261"/>
            <ac:spMk id="2" creationId="{D7922F8E-E6B0-4021-9D7A-B89758A938CC}"/>
          </ac:spMkLst>
        </pc:spChg>
      </pc:sldChg>
      <pc:sldChg chg="addSp modSp mod">
        <pc:chgData name="游" userId="a0a20197-c968-41ec-9bb8-639028cad573" providerId="ADAL" clId="{6908D613-BCF0-4F38-874C-940AD6D43B69}" dt="2020-10-05T12:41:26.007" v="745" actId="1076"/>
        <pc:sldMkLst>
          <pc:docMk/>
          <pc:sldMk cId="1681493603" sldId="263"/>
        </pc:sldMkLst>
        <pc:spChg chg="add mod">
          <ac:chgData name="游" userId="a0a20197-c968-41ec-9bb8-639028cad573" providerId="ADAL" clId="{6908D613-BCF0-4F38-874C-940AD6D43B69}" dt="2020-10-05T12:41:26.007" v="745" actId="1076"/>
          <ac:spMkLst>
            <pc:docMk/>
            <pc:sldMk cId="1681493603" sldId="263"/>
            <ac:spMk id="5" creationId="{909C82F3-406D-4D22-892F-1BCAF2EBC53A}"/>
          </ac:spMkLst>
        </pc:spChg>
      </pc:sldChg>
      <pc:sldChg chg="addSp delSp modSp mod">
        <pc:chgData name="游" userId="a0a20197-c968-41ec-9bb8-639028cad573" providerId="ADAL" clId="{6908D613-BCF0-4F38-874C-940AD6D43B69}" dt="2020-10-05T12:36:40.892" v="590" actId="1036"/>
        <pc:sldMkLst>
          <pc:docMk/>
          <pc:sldMk cId="1314239299" sldId="266"/>
        </pc:sldMkLst>
        <pc:spChg chg="add mod">
          <ac:chgData name="游" userId="a0a20197-c968-41ec-9bb8-639028cad573" providerId="ADAL" clId="{6908D613-BCF0-4F38-874C-940AD6D43B69}" dt="2020-10-05T12:33:52.719" v="525" actId="1037"/>
          <ac:spMkLst>
            <pc:docMk/>
            <pc:sldMk cId="1314239299" sldId="266"/>
            <ac:spMk id="4" creationId="{6BF957D6-8AAF-4B8F-8CB6-E5E52377264E}"/>
          </ac:spMkLst>
        </pc:spChg>
        <pc:spChg chg="add del mod">
          <ac:chgData name="游" userId="a0a20197-c968-41ec-9bb8-639028cad573" providerId="ADAL" clId="{6908D613-BCF0-4F38-874C-940AD6D43B69}" dt="2020-10-05T12:32:10.233" v="444" actId="478"/>
          <ac:spMkLst>
            <pc:docMk/>
            <pc:sldMk cId="1314239299" sldId="266"/>
            <ac:spMk id="5" creationId="{DD69FC7E-CBBD-41C2-820C-28DAB4BFCEA7}"/>
          </ac:spMkLst>
        </pc:spChg>
        <pc:spChg chg="add mod ord">
          <ac:chgData name="游" userId="a0a20197-c968-41ec-9bb8-639028cad573" providerId="ADAL" clId="{6908D613-BCF0-4F38-874C-940AD6D43B69}" dt="2020-10-05T12:33:41.683" v="471" actId="1035"/>
          <ac:spMkLst>
            <pc:docMk/>
            <pc:sldMk cId="1314239299" sldId="266"/>
            <ac:spMk id="7" creationId="{5711A5A5-6DD3-45A8-A417-0F4653447272}"/>
          </ac:spMkLst>
        </pc:spChg>
        <pc:spChg chg="add mod">
          <ac:chgData name="游" userId="a0a20197-c968-41ec-9bb8-639028cad573" providerId="ADAL" clId="{6908D613-BCF0-4F38-874C-940AD6D43B69}" dt="2020-10-05T12:33:45.765" v="504" actId="1037"/>
          <ac:spMkLst>
            <pc:docMk/>
            <pc:sldMk cId="1314239299" sldId="266"/>
            <ac:spMk id="11" creationId="{368934FB-DA75-4A06-A749-1328B7AF4E29}"/>
          </ac:spMkLst>
        </pc:spChg>
        <pc:spChg chg="add mod">
          <ac:chgData name="游" userId="a0a20197-c968-41ec-9bb8-639028cad573" providerId="ADAL" clId="{6908D613-BCF0-4F38-874C-940AD6D43B69}" dt="2020-10-05T12:36:40.892" v="590" actId="1036"/>
          <ac:spMkLst>
            <pc:docMk/>
            <pc:sldMk cId="1314239299" sldId="266"/>
            <ac:spMk id="17" creationId="{C5A57BFC-A26C-4EAD-8322-3EB1E697A89D}"/>
          </ac:spMkLst>
        </pc:spChg>
        <pc:picChg chg="add del mod">
          <ac:chgData name="游" userId="a0a20197-c968-41ec-9bb8-639028cad573" providerId="ADAL" clId="{6908D613-BCF0-4F38-874C-940AD6D43B69}" dt="2020-10-05T12:32:07.734" v="443" actId="478"/>
          <ac:picMkLst>
            <pc:docMk/>
            <pc:sldMk cId="1314239299" sldId="266"/>
            <ac:picMk id="3" creationId="{B62C12C1-76EB-41ED-AA26-D603DB48BF21}"/>
          </ac:picMkLst>
        </pc:picChg>
        <pc:picChg chg="add mod">
          <ac:chgData name="游" userId="a0a20197-c968-41ec-9bb8-639028cad573" providerId="ADAL" clId="{6908D613-BCF0-4F38-874C-940AD6D43B69}" dt="2020-10-05T12:33:30.401" v="449" actId="1076"/>
          <ac:picMkLst>
            <pc:docMk/>
            <pc:sldMk cId="1314239299" sldId="266"/>
            <ac:picMk id="10" creationId="{6C53DA91-D7E3-4E73-9048-15A26564B52D}"/>
          </ac:picMkLst>
        </pc:picChg>
        <pc:picChg chg="add mod">
          <ac:chgData name="游" userId="a0a20197-c968-41ec-9bb8-639028cad573" providerId="ADAL" clId="{6908D613-BCF0-4F38-874C-940AD6D43B69}" dt="2020-10-05T12:36:07.985" v="530" actId="1076"/>
          <ac:picMkLst>
            <pc:docMk/>
            <pc:sldMk cId="1314239299" sldId="266"/>
            <ac:picMk id="15" creationId="{747D0764-BB12-4E32-A6DA-9D21CA553B83}"/>
          </ac:picMkLst>
        </pc:picChg>
      </pc:sldChg>
      <pc:sldChg chg="addSp modSp mod">
        <pc:chgData name="游" userId="a0a20197-c968-41ec-9bb8-639028cad573" providerId="ADAL" clId="{6908D613-BCF0-4F38-874C-940AD6D43B69}" dt="2020-10-05T12:38:30.682" v="691" actId="1076"/>
        <pc:sldMkLst>
          <pc:docMk/>
          <pc:sldMk cId="3867503867" sldId="267"/>
        </pc:sldMkLst>
        <pc:spChg chg="add mod">
          <ac:chgData name="游" userId="a0a20197-c968-41ec-9bb8-639028cad573" providerId="ADAL" clId="{6908D613-BCF0-4F38-874C-940AD6D43B69}" dt="2020-10-05T12:38:13.556" v="629" actId="2711"/>
          <ac:spMkLst>
            <pc:docMk/>
            <pc:sldMk cId="3867503867" sldId="267"/>
            <ac:spMk id="7" creationId="{AE83772E-CC3B-4EA2-9B77-5A18F56E7167}"/>
          </ac:spMkLst>
        </pc:spChg>
        <pc:spChg chg="add mod">
          <ac:chgData name="游" userId="a0a20197-c968-41ec-9bb8-639028cad573" providerId="ADAL" clId="{6908D613-BCF0-4F38-874C-940AD6D43B69}" dt="2020-10-05T12:38:30.682" v="691" actId="1076"/>
          <ac:spMkLst>
            <pc:docMk/>
            <pc:sldMk cId="3867503867" sldId="267"/>
            <ac:spMk id="8" creationId="{91A762AD-5285-49B1-884A-9403AD8ECB4C}"/>
          </ac:spMkLst>
        </pc:spChg>
        <pc:picChg chg="add mod">
          <ac:chgData name="游" userId="a0a20197-c968-41ec-9bb8-639028cad573" providerId="ADAL" clId="{6908D613-BCF0-4F38-874C-940AD6D43B69}" dt="2020-10-05T12:37:18.276" v="592" actId="1076"/>
          <ac:picMkLst>
            <pc:docMk/>
            <pc:sldMk cId="3867503867" sldId="267"/>
            <ac:picMk id="3" creationId="{F4F6B444-EF69-4883-8942-63542C922E3D}"/>
          </ac:picMkLst>
        </pc:picChg>
        <pc:picChg chg="add mod">
          <ac:chgData name="游" userId="a0a20197-c968-41ec-9bb8-639028cad573" providerId="ADAL" clId="{6908D613-BCF0-4F38-874C-940AD6D43B69}" dt="2020-10-05T12:37:50.490" v="594" actId="1076"/>
          <ac:picMkLst>
            <pc:docMk/>
            <pc:sldMk cId="3867503867" sldId="267"/>
            <ac:picMk id="5" creationId="{AC31F07E-EE0B-492E-A1F5-4235990C90B1}"/>
          </ac:picMkLst>
        </pc:picChg>
      </pc:sldChg>
      <pc:sldChg chg="addSp modSp mod">
        <pc:chgData name="游" userId="a0a20197-c968-41ec-9bb8-639028cad573" providerId="ADAL" clId="{6908D613-BCF0-4F38-874C-940AD6D43B69}" dt="2020-10-05T12:16:00.704" v="100" actId="14100"/>
        <pc:sldMkLst>
          <pc:docMk/>
          <pc:sldMk cId="3453799288" sldId="280"/>
        </pc:sldMkLst>
        <pc:spChg chg="add mod">
          <ac:chgData name="游" userId="a0a20197-c968-41ec-9bb8-639028cad573" providerId="ADAL" clId="{6908D613-BCF0-4F38-874C-940AD6D43B69}" dt="2020-10-05T12:16:00.704" v="100" actId="14100"/>
          <ac:spMkLst>
            <pc:docMk/>
            <pc:sldMk cId="3453799288" sldId="280"/>
            <ac:spMk id="4" creationId="{4ADA992E-EDBB-4AB6-BA53-D5F5A7CC656B}"/>
          </ac:spMkLst>
        </pc:spChg>
        <pc:picChg chg="add">
          <ac:chgData name="游" userId="a0a20197-c968-41ec-9bb8-639028cad573" providerId="ADAL" clId="{6908D613-BCF0-4F38-874C-940AD6D43B69}" dt="2020-10-05T12:14:57.049" v="0" actId="22"/>
          <ac:picMkLst>
            <pc:docMk/>
            <pc:sldMk cId="3453799288" sldId="280"/>
            <ac:picMk id="3" creationId="{B1EFEA9B-8F02-4E0A-B02E-38856EF60BE7}"/>
          </ac:picMkLst>
        </pc:picChg>
      </pc:sldChg>
      <pc:sldChg chg="addSp modSp mod">
        <pc:chgData name="游" userId="a0a20197-c968-41ec-9bb8-639028cad573" providerId="ADAL" clId="{6908D613-BCF0-4F38-874C-940AD6D43B69}" dt="2020-10-05T12:55:33.329" v="1017" actId="1076"/>
        <pc:sldMkLst>
          <pc:docMk/>
          <pc:sldMk cId="3701952870" sldId="282"/>
        </pc:sldMkLst>
        <pc:spChg chg="add mod">
          <ac:chgData name="游" userId="a0a20197-c968-41ec-9bb8-639028cad573" providerId="ADAL" clId="{6908D613-BCF0-4F38-874C-940AD6D43B69}" dt="2020-10-05T12:55:33.329" v="1017" actId="1076"/>
          <ac:spMkLst>
            <pc:docMk/>
            <pc:sldMk cId="3701952870" sldId="282"/>
            <ac:spMk id="2" creationId="{0AE8E647-C56B-49F9-BEBA-0ADE9D2973A6}"/>
          </ac:spMkLst>
        </pc:spChg>
      </pc:sldChg>
      <pc:sldChg chg="addSp delSp modSp add mod">
        <pc:chgData name="游" userId="a0a20197-c968-41ec-9bb8-639028cad573" providerId="ADAL" clId="{6908D613-BCF0-4F38-874C-940AD6D43B69}" dt="2020-10-05T12:18:05.461" v="112" actId="22"/>
        <pc:sldMkLst>
          <pc:docMk/>
          <pc:sldMk cId="4062224449" sldId="289"/>
        </pc:sldMkLst>
        <pc:spChg chg="del">
          <ac:chgData name="游" userId="a0a20197-c968-41ec-9bb8-639028cad573" providerId="ADAL" clId="{6908D613-BCF0-4F38-874C-940AD6D43B69}" dt="2020-10-05T12:16:54.945" v="103" actId="478"/>
          <ac:spMkLst>
            <pc:docMk/>
            <pc:sldMk cId="4062224449" sldId="289"/>
            <ac:spMk id="4" creationId="{4ADA992E-EDBB-4AB6-BA53-D5F5A7CC656B}"/>
          </ac:spMkLst>
        </pc:spChg>
        <pc:picChg chg="del">
          <ac:chgData name="游" userId="a0a20197-c968-41ec-9bb8-639028cad573" providerId="ADAL" clId="{6908D613-BCF0-4F38-874C-940AD6D43B69}" dt="2020-10-05T12:16:52.497" v="102" actId="478"/>
          <ac:picMkLst>
            <pc:docMk/>
            <pc:sldMk cId="4062224449" sldId="289"/>
            <ac:picMk id="3" creationId="{B1EFEA9B-8F02-4E0A-B02E-38856EF60BE7}"/>
          </ac:picMkLst>
        </pc:picChg>
        <pc:picChg chg="add mod modCrop">
          <ac:chgData name="游" userId="a0a20197-c968-41ec-9bb8-639028cad573" providerId="ADAL" clId="{6908D613-BCF0-4F38-874C-940AD6D43B69}" dt="2020-10-05T12:17:19.355" v="108" actId="1076"/>
          <ac:picMkLst>
            <pc:docMk/>
            <pc:sldMk cId="4062224449" sldId="289"/>
            <ac:picMk id="5" creationId="{E04E36CD-EA98-4A9A-8C58-738F48DB919C}"/>
          </ac:picMkLst>
        </pc:picChg>
        <pc:picChg chg="add mod">
          <ac:chgData name="游" userId="a0a20197-c968-41ec-9bb8-639028cad573" providerId="ADAL" clId="{6908D613-BCF0-4F38-874C-940AD6D43B69}" dt="2020-10-05T12:17:36.028" v="110" actId="1076"/>
          <ac:picMkLst>
            <pc:docMk/>
            <pc:sldMk cId="4062224449" sldId="289"/>
            <ac:picMk id="8" creationId="{C6412561-EEB4-44C5-8A5F-8BCC32AC6E76}"/>
          </ac:picMkLst>
        </pc:picChg>
        <pc:picChg chg="add del">
          <ac:chgData name="游" userId="a0a20197-c968-41ec-9bb8-639028cad573" providerId="ADAL" clId="{6908D613-BCF0-4F38-874C-940AD6D43B69}" dt="2020-10-05T12:18:05.461" v="112" actId="22"/>
          <ac:picMkLst>
            <pc:docMk/>
            <pc:sldMk cId="4062224449" sldId="289"/>
            <ac:picMk id="10" creationId="{7AF3D925-497A-452E-8599-7FBA9DBDF82A}"/>
          </ac:picMkLst>
        </pc:picChg>
      </pc:sldChg>
      <pc:sldChg chg="addSp delSp modSp add mod">
        <pc:chgData name="游" userId="a0a20197-c968-41ec-9bb8-639028cad573" providerId="ADAL" clId="{6908D613-BCF0-4F38-874C-940AD6D43B69}" dt="2020-10-05T12:28:22.701" v="380" actId="947"/>
        <pc:sldMkLst>
          <pc:docMk/>
          <pc:sldMk cId="2873146619" sldId="290"/>
        </pc:sldMkLst>
        <pc:spChg chg="add mod">
          <ac:chgData name="游" userId="a0a20197-c968-41ec-9bb8-639028cad573" providerId="ADAL" clId="{6908D613-BCF0-4F38-874C-940AD6D43B69}" dt="2020-10-05T12:28:22.701" v="380" actId="947"/>
          <ac:spMkLst>
            <pc:docMk/>
            <pc:sldMk cId="2873146619" sldId="290"/>
            <ac:spMk id="2" creationId="{2A20F550-6B9C-4AC8-AB50-5088EDD058E9}"/>
          </ac:spMkLst>
        </pc:spChg>
        <pc:picChg chg="del">
          <ac:chgData name="游" userId="a0a20197-c968-41ec-9bb8-639028cad573" providerId="ADAL" clId="{6908D613-BCF0-4F38-874C-940AD6D43B69}" dt="2020-10-05T12:18:09.033" v="114" actId="478"/>
          <ac:picMkLst>
            <pc:docMk/>
            <pc:sldMk cId="2873146619" sldId="290"/>
            <ac:picMk id="5" creationId="{E04E36CD-EA98-4A9A-8C58-738F48DB919C}"/>
          </ac:picMkLst>
        </pc:picChg>
        <pc:picChg chg="del">
          <ac:chgData name="游" userId="a0a20197-c968-41ec-9bb8-639028cad573" providerId="ADAL" clId="{6908D613-BCF0-4F38-874C-940AD6D43B69}" dt="2020-10-05T12:18:10.422" v="115" actId="478"/>
          <ac:picMkLst>
            <pc:docMk/>
            <pc:sldMk cId="2873146619" sldId="290"/>
            <ac:picMk id="8" creationId="{C6412561-EEB4-44C5-8A5F-8BCC32AC6E76}"/>
          </ac:picMkLst>
        </pc:picChg>
      </pc:sldChg>
      <pc:sldChg chg="new del">
        <pc:chgData name="游" userId="a0a20197-c968-41ec-9bb8-639028cad573" providerId="ADAL" clId="{6908D613-BCF0-4F38-874C-940AD6D43B69}" dt="2020-10-05T12:55:45.317" v="1019" actId="47"/>
        <pc:sldMkLst>
          <pc:docMk/>
          <pc:sldMk cId="100339324" sldId="291"/>
        </pc:sldMkLst>
      </pc:sldChg>
      <pc:sldChg chg="modSp add mod">
        <pc:chgData name="游" userId="a0a20197-c968-41ec-9bb8-639028cad573" providerId="ADAL" clId="{6908D613-BCF0-4F38-874C-940AD6D43B69}" dt="2020-10-05T12:59:12.225" v="1194" actId="20577"/>
        <pc:sldMkLst>
          <pc:docMk/>
          <pc:sldMk cId="2470179862" sldId="291"/>
        </pc:sldMkLst>
        <pc:spChg chg="mod">
          <ac:chgData name="游" userId="a0a20197-c968-41ec-9bb8-639028cad573" providerId="ADAL" clId="{6908D613-BCF0-4F38-874C-940AD6D43B69}" dt="2020-10-05T12:59:12.225" v="1194" actId="20577"/>
          <ac:spMkLst>
            <pc:docMk/>
            <pc:sldMk cId="2470179862" sldId="291"/>
            <ac:spMk id="2" creationId="{0AE8E647-C56B-49F9-BEBA-0ADE9D2973A6}"/>
          </ac:spMkLst>
        </pc:spChg>
        <pc:spChg chg="mod">
          <ac:chgData name="游" userId="a0a20197-c968-41ec-9bb8-639028cad573" providerId="ADAL" clId="{6908D613-BCF0-4F38-874C-940AD6D43B69}" dt="2020-10-05T12:56:08.183" v="1037" actId="20577"/>
          <ac:spMkLst>
            <pc:docMk/>
            <pc:sldMk cId="2470179862" sldId="291"/>
            <ac:spMk id="13" creationId="{F0F9CA5D-B474-4914-AFF4-FB13DDB97CD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A31C69-1066-44B8-839D-B023ED277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40E0A7-4C71-4CAC-8FF4-29C118EBA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1CA125-2325-4A23-8D6F-9E5E5A231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9EE2E4-00C0-4E8A-8654-9D8667888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64B17-E095-48D8-B695-E3C3B1270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468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EF753-E4CA-44EA-95DF-23545A524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EE598B-F804-4F05-9FC9-2CE84F7AA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CE28D3-0F9A-4CC2-B162-8B9A77F6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BDD8AA-364B-4776-975D-14CB2AAFA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9EDB33-ABE3-48BD-8D9A-8E0BEDA0E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31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A3D8B26-6F0F-46CD-BC1F-1DE5806619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0CF802-76D9-4CBB-AFA5-73E2C95A7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D8AEF5-6F23-4086-9092-FEBD40F3B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DC517E-F475-475A-84B1-D50383CA6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2015A8-BE90-4A7A-ADF2-3485AF37A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906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C2ED7-1ED5-4F18-973E-BD2B0FE63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5778C5-D457-4CFF-A362-4E384A218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5AF78A-83E4-4E5F-9EFB-1709E027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19E845-BA40-4D02-9E31-8202AB31B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00E5F0-8AED-4755-90C1-B8200723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78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B8325-B664-496E-A118-5C166BF4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C159D6-680F-443D-B087-AF3569BA4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7CEF05-F66A-4FE3-BF7A-C92D6ABDB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BB71BB-7CB1-485C-971A-AAF57076D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3C0FD5-34D4-4267-94EF-14E777CF7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357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32898-0871-456A-B286-AA843842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4BF275-0A56-475B-B4AF-1652AEC162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CFD324-F532-47BC-89F4-B54FC565F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C27074-0B8E-4D73-9932-AA405AC9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3501BB-B1C9-4B41-AF2B-E8869592B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5632CB-46D0-49A2-8097-EE86F2DA4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49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892B36-4A9C-4C77-A203-61EE14AE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9E4C80-51C8-4BD0-BBE5-1E5813939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AE4DED-4113-4755-8D5B-573C73112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869D2B-3150-4B0F-8206-F50A4672F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D17652D-B02F-47A7-9592-A51FFDF76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3234E1D-C602-4BEC-B802-0AC97459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DCD6CAD-CA68-4B8C-8731-BEE6825E4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7207E2B-C097-4AF6-BF50-EE138E6B0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358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BC847-CC5C-475F-A74D-9692F6179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83CE7AD-D34E-422C-ACBE-E3C8F7092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50AF9B-2038-47DA-BC15-7FD30B13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96CA52-3532-4BED-8BC6-D7C45677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357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62A8D5-1BB4-44D1-A29B-C17E626CF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26F7E9-E323-4918-ACFF-1066E87D6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9BDC17-7DCF-47EB-9488-359BDB1F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765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B5108-73D7-46D3-9921-2D5A7291E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8155F6-A707-41FB-B889-7BFF39E8D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D0EDF9-E7CD-417F-AEC7-4CA8F71D4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D975F3-AB50-4630-9466-915C8C12C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E85E42-7F60-4EA4-B9A0-235AE5997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7F11BA-BC9A-4ABA-B437-CFB289FB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348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5A19F-1984-4EF6-A795-E88C1BAFD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523C442-20E5-4268-B29C-266FE682DA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97809E-1953-48CE-836D-C94FF73EA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B1BEFE-B50D-47D2-B2F8-68A9223C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F60D-9970-4E44-8E8A-F2C34681D852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26B07B-1C1B-4DFE-898A-ED187AE24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98BCBE-2CB0-43B7-8BE8-E296B33B3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96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11584AB-3BA2-48C3-BDB0-4A04C903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93A258-BECA-48E0-B072-33B3409A6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E52DAA-E0DB-44E3-97A8-3AC230731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5F60D-9970-4E44-8E8A-F2C34681D852}" type="datetimeFigureOut">
              <a:rPr lang="zh-CN" altLang="en-US" smtClean="0"/>
              <a:t>2020/11/3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BD7A0D-503C-4260-B48B-D4636AA3E3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102D1C-4418-448D-A03C-DAEAD85FF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C678F-8311-45FC-973D-2F063FC9C7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6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3C9FEE4-AE1E-4389-B8E5-04CE465A3BD2}"/>
              </a:ext>
            </a:extLst>
          </p:cNvPr>
          <p:cNvGrpSpPr/>
          <p:nvPr/>
        </p:nvGrpSpPr>
        <p:grpSpPr>
          <a:xfrm>
            <a:off x="263372" y="2767280"/>
            <a:ext cx="9760997" cy="1323439"/>
            <a:chOff x="263372" y="2767280"/>
            <a:chExt cx="9760997" cy="13234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0B0612D-4FC1-4224-85B2-C09765CDBD45}"/>
                </a:ext>
              </a:extLst>
            </p:cNvPr>
            <p:cNvSpPr txBox="1"/>
            <p:nvPr/>
          </p:nvSpPr>
          <p:spPr>
            <a:xfrm>
              <a:off x="1031289" y="2767280"/>
              <a:ext cx="899308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Processor Arch: Pipelined</a:t>
              </a:r>
            </a:p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Program optimization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DE283D-D78A-4EE0-9CC1-AAEC433708F8}"/>
                </a:ext>
              </a:extLst>
            </p:cNvPr>
            <p:cNvSpPr/>
            <p:nvPr/>
          </p:nvSpPr>
          <p:spPr>
            <a:xfrm>
              <a:off x="263372" y="2855114"/>
              <a:ext cx="464596" cy="1147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91FD549-DC9C-41B6-A8B5-09688ED10E84}"/>
                </a:ext>
              </a:extLst>
            </p:cNvPr>
            <p:cNvSpPr/>
            <p:nvPr/>
          </p:nvSpPr>
          <p:spPr>
            <a:xfrm>
              <a:off x="798991" y="2855114"/>
              <a:ext cx="124287" cy="1147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5E26E8E8-3070-4E0F-A54E-EACAF48F7F61}"/>
              </a:ext>
            </a:extLst>
          </p:cNvPr>
          <p:cNvSpPr txBox="1"/>
          <p:nvPr/>
        </p:nvSpPr>
        <p:spPr>
          <a:xfrm>
            <a:off x="1031289" y="4090719"/>
            <a:ext cx="43323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MADE BY: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Zhong Zhineng &amp; You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Zhenbang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729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D7922F8E-E6B0-4021-9D7A-B89758A938CC}"/>
              </a:ext>
            </a:extLst>
          </p:cNvPr>
          <p:cNvSpPr txBox="1"/>
          <p:nvPr/>
        </p:nvSpPr>
        <p:spPr>
          <a:xfrm>
            <a:off x="284050" y="1229462"/>
            <a:ext cx="3055770" cy="3372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Problem: Need the data  that has not written back to the registers when  decoding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Another solution: Forward the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Our principle: Try to use forward.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If that fails, we can use stalls.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953603-9443-4F80-9B20-7C283C35B4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094" y="1116596"/>
            <a:ext cx="4312547" cy="55270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1D09D8-F380-4A4E-A10E-0E556A1C0AA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7589" y="1100240"/>
            <a:ext cx="4032272" cy="552185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A858582-61A3-4032-83C8-CD81E326E3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Another Solution: Forward</a:t>
            </a:r>
          </a:p>
        </p:txBody>
      </p:sp>
    </p:spTree>
    <p:extLst>
      <p:ext uri="{BB962C8B-B14F-4D97-AF65-F5344CB8AC3E}">
        <p14:creationId xmlns:p14="http://schemas.microsoft.com/office/powerpoint/2010/main" val="3608299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58582-61A3-4032-83C8-CD81E326E3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Modified HCL: Select PC &amp; Fetch</a:t>
            </a:r>
          </a:p>
        </p:txBody>
      </p:sp>
      <p:sp>
        <p:nvSpPr>
          <p:cNvPr id="13" name="内容占位符 4">
            <a:extLst>
              <a:ext uri="{FF2B5EF4-FFF2-40B4-BE49-F238E27FC236}">
                <a16:creationId xmlns:a16="http://schemas.microsoft.com/office/drawing/2014/main" id="{F37ECBE0-C6A4-4DCF-A333-8E83C35DF004}"/>
              </a:ext>
            </a:extLst>
          </p:cNvPr>
          <p:cNvSpPr txBox="1">
            <a:spLocks/>
          </p:cNvSpPr>
          <p:nvPr/>
        </p:nvSpPr>
        <p:spPr>
          <a:xfrm>
            <a:off x="5447112" y="1174094"/>
            <a:ext cx="1706150" cy="55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HCL: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B038E8E-7CE8-4B64-83B7-5E2FE7589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025" y="1174094"/>
            <a:ext cx="5376298" cy="459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04D2C5D-4CF2-4EB3-A15E-E0C6AD6AE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1510" y="1727710"/>
            <a:ext cx="5762826" cy="1992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90F72DFB-789F-440D-A95C-CAD665CFC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1510" y="3801403"/>
            <a:ext cx="4785300" cy="102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01897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58582-61A3-4032-83C8-CD81E326E3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Modified HCL: Decode/Write back</a:t>
            </a:r>
          </a:p>
        </p:txBody>
      </p:sp>
      <p:sp>
        <p:nvSpPr>
          <p:cNvPr id="13" name="内容占位符 4">
            <a:extLst>
              <a:ext uri="{FF2B5EF4-FFF2-40B4-BE49-F238E27FC236}">
                <a16:creationId xmlns:a16="http://schemas.microsoft.com/office/drawing/2014/main" id="{F37ECBE0-C6A4-4DCF-A333-8E83C35DF004}"/>
              </a:ext>
            </a:extLst>
          </p:cNvPr>
          <p:cNvSpPr txBox="1">
            <a:spLocks/>
          </p:cNvSpPr>
          <p:nvPr/>
        </p:nvSpPr>
        <p:spPr>
          <a:xfrm>
            <a:off x="5447112" y="1174094"/>
            <a:ext cx="1706150" cy="55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HCL: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01849E8-BD84-4409-B1C1-EA35E96F0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3701" y="1735566"/>
            <a:ext cx="5664073" cy="177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82A4454-2EDA-4100-9E11-C1D6854AE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3701" y="3546380"/>
            <a:ext cx="5817274" cy="1583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F5C8553-B84D-4B2E-BC8C-BF9DFB9B3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025" y="1363127"/>
            <a:ext cx="5362375" cy="4366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09C82F3-406D-4D22-892F-1BCAF2EBC53A}"/>
              </a:ext>
            </a:extLst>
          </p:cNvPr>
          <p:cNvSpPr txBox="1"/>
          <p:nvPr/>
        </p:nvSpPr>
        <p:spPr>
          <a:xfrm>
            <a:off x="6315400" y="5621898"/>
            <a:ext cx="536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Pay attention to the order.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49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58582-61A3-4032-83C8-CD81E326E3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Modified HCL: Execute</a:t>
            </a:r>
          </a:p>
        </p:txBody>
      </p:sp>
      <p:sp>
        <p:nvSpPr>
          <p:cNvPr id="13" name="内容占位符 4">
            <a:extLst>
              <a:ext uri="{FF2B5EF4-FFF2-40B4-BE49-F238E27FC236}">
                <a16:creationId xmlns:a16="http://schemas.microsoft.com/office/drawing/2014/main" id="{F37ECBE0-C6A4-4DCF-A333-8E83C35DF004}"/>
              </a:ext>
            </a:extLst>
          </p:cNvPr>
          <p:cNvSpPr txBox="1">
            <a:spLocks/>
          </p:cNvSpPr>
          <p:nvPr/>
        </p:nvSpPr>
        <p:spPr>
          <a:xfrm>
            <a:off x="5447112" y="1174094"/>
            <a:ext cx="1706150" cy="55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HCL: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46A4B1C-AECF-4C4F-B3D5-E00C0AF23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025" y="1980109"/>
            <a:ext cx="5465674" cy="289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2538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58582-61A3-4032-83C8-CD81E326E3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Modified HCL: Memory</a:t>
            </a:r>
          </a:p>
        </p:txBody>
      </p:sp>
      <p:sp>
        <p:nvSpPr>
          <p:cNvPr id="13" name="内容占位符 4">
            <a:extLst>
              <a:ext uri="{FF2B5EF4-FFF2-40B4-BE49-F238E27FC236}">
                <a16:creationId xmlns:a16="http://schemas.microsoft.com/office/drawing/2014/main" id="{F37ECBE0-C6A4-4DCF-A333-8E83C35DF004}"/>
              </a:ext>
            </a:extLst>
          </p:cNvPr>
          <p:cNvSpPr txBox="1">
            <a:spLocks/>
          </p:cNvSpPr>
          <p:nvPr/>
        </p:nvSpPr>
        <p:spPr>
          <a:xfrm>
            <a:off x="5447112" y="1174094"/>
            <a:ext cx="1706150" cy="553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HCL: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43D3015-B263-45DF-BBF5-E43ECAE7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025" y="1870664"/>
            <a:ext cx="5615232" cy="2820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6578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58582-61A3-4032-83C8-CD81E326E3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Hazard: Load/Use 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82D310C0-6E38-4739-AE55-48A58AD612D7}"/>
              </a:ext>
            </a:extLst>
          </p:cNvPr>
          <p:cNvSpPr txBox="1"/>
          <p:nvPr/>
        </p:nvSpPr>
        <p:spPr>
          <a:xfrm>
            <a:off x="1111548" y="1415602"/>
            <a:ext cx="931715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上一条指令从内存读入寄存器（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Memory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阶段读出），本条指令需要用寄存器中的值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只转发做不到，只能暂停流水线，插入一个气泡，同时从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Memory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阶段转发到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Decode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A15444C-7050-4191-80F6-2A3E185C0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4698" y="2719572"/>
            <a:ext cx="9144000" cy="3055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C46493-4E82-47A5-9BAC-473E4FE40803}"/>
              </a:ext>
            </a:extLst>
          </p:cNvPr>
          <p:cNvSpPr txBox="1"/>
          <p:nvPr/>
        </p:nvSpPr>
        <p:spPr>
          <a:xfrm>
            <a:off x="4208016" y="454656"/>
            <a:ext cx="830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 You cannot only use forwarding to solve all the problems.</a:t>
            </a:r>
          </a:p>
        </p:txBody>
      </p:sp>
    </p:spTree>
    <p:extLst>
      <p:ext uri="{BB962C8B-B14F-4D97-AF65-F5344CB8AC3E}">
        <p14:creationId xmlns:p14="http://schemas.microsoft.com/office/powerpoint/2010/main" val="3852553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58582-61A3-4032-83C8-CD81E326E3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Hazard: ret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82D310C0-6E38-4739-AE55-48A58AD612D7}"/>
              </a:ext>
            </a:extLst>
          </p:cNvPr>
          <p:cNvSpPr txBox="1"/>
          <p:nvPr/>
        </p:nvSpPr>
        <p:spPr>
          <a:xfrm>
            <a:off x="1111548" y="1415602"/>
            <a:ext cx="931715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指令后一条指令的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需要到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Memory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阶段才知道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解决方案：暂停流水线，插入三个气泡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3BF10D3-4D08-4E49-95F6-A123776BB9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16778" y="2587587"/>
            <a:ext cx="9011920" cy="3740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304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58582-61A3-4032-83C8-CD81E326E3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Hazard: Branch Misprediction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82D310C0-6E38-4739-AE55-48A58AD612D7}"/>
              </a:ext>
            </a:extLst>
          </p:cNvPr>
          <p:cNvSpPr txBox="1"/>
          <p:nvPr/>
        </p:nvSpPr>
        <p:spPr>
          <a:xfrm>
            <a:off x="1111548" y="1415602"/>
            <a:ext cx="931715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执行完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Execute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阶段就可以知道正确分支（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Cnd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解决方案：暂停流水线，插入两个气泡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7950C26-72A6-48BC-BD6A-2991FBFF7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34650" y="2587587"/>
            <a:ext cx="9333032" cy="3384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4623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58582-61A3-4032-83C8-CD81E326E3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Hazard Combination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042934F-6F14-421D-B298-17D1619CA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2027" y="1091672"/>
            <a:ext cx="6138183" cy="1633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544EEDC-7ACF-4A7D-9AB3-C04D5EB8E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2882" y="2870002"/>
            <a:ext cx="9208380" cy="1667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8E83C43B-B6BD-4A85-81D1-D8E423769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7261" y="4598361"/>
            <a:ext cx="9144000" cy="1968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1877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58582-61A3-4032-83C8-CD81E326E3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Hazard Detection &amp; Control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6142164-E153-44A6-84F4-2F0F86608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894" y="1203528"/>
            <a:ext cx="10392212" cy="192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2A744C1-FDD7-478B-B650-1D292D330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99894" y="3286697"/>
            <a:ext cx="5140720" cy="178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30D12B6-348F-4C8E-ADD5-C7BC71A3B1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3176964"/>
            <a:ext cx="5184576" cy="3466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841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3C9FEE4-AE1E-4389-B8E5-04CE465A3BD2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0B0612D-4FC1-4224-85B2-C09765CDBD45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Processor Arch: Pipelined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DE283D-D78A-4EE0-9CC1-AAEC433708F8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91FD549-DC9C-41B6-A8B5-09688ED10E84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1667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858582-61A3-4032-83C8-CD81E326E3F6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Implementing Pipeline Control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29BC3D1-E957-4EBC-984A-6ECC230E1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8332" y="1203987"/>
            <a:ext cx="9235336" cy="526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6518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3C9FEE4-AE1E-4389-B8E5-04CE465A3BD2}"/>
              </a:ext>
            </a:extLst>
          </p:cNvPr>
          <p:cNvGrpSpPr/>
          <p:nvPr/>
        </p:nvGrpSpPr>
        <p:grpSpPr>
          <a:xfrm>
            <a:off x="263372" y="3075057"/>
            <a:ext cx="9724009" cy="719437"/>
            <a:chOff x="263372" y="3075057"/>
            <a:chExt cx="9724009" cy="71943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0B0612D-4FC1-4224-85B2-C09765CDBD45}"/>
                </a:ext>
              </a:extLst>
            </p:cNvPr>
            <p:cNvSpPr txBox="1"/>
            <p:nvPr/>
          </p:nvSpPr>
          <p:spPr>
            <a:xfrm>
              <a:off x="994301" y="3075057"/>
              <a:ext cx="89930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Program optimization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DE283D-D78A-4EE0-9CC1-AAEC433708F8}"/>
                </a:ext>
              </a:extLst>
            </p:cNvPr>
            <p:cNvSpPr/>
            <p:nvPr/>
          </p:nvSpPr>
          <p:spPr>
            <a:xfrm>
              <a:off x="263372" y="3086608"/>
              <a:ext cx="464596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91FD549-DC9C-41B6-A8B5-09688ED10E84}"/>
                </a:ext>
              </a:extLst>
            </p:cNvPr>
            <p:cNvSpPr/>
            <p:nvPr/>
          </p:nvSpPr>
          <p:spPr>
            <a:xfrm>
              <a:off x="798991" y="3086608"/>
              <a:ext cx="124287" cy="7078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6645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Optimization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55ECE591-F9F2-457C-AE68-BDD837F493E5}"/>
              </a:ext>
            </a:extLst>
          </p:cNvPr>
          <p:cNvSpPr txBox="1"/>
          <p:nvPr/>
        </p:nvSpPr>
        <p:spPr>
          <a:xfrm>
            <a:off x="521533" y="1210245"/>
            <a:ext cx="4814395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编译器可以进行的优化：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代码移动，比如将循环中相同重复计算提取到循环外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移位加减等代替乘除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部分表达式的复用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F3A66673-E89A-4E10-AF4E-6DEA7C3E942A}"/>
              </a:ext>
            </a:extLst>
          </p:cNvPr>
          <p:cNvSpPr txBox="1"/>
          <p:nvPr/>
        </p:nvSpPr>
        <p:spPr>
          <a:xfrm>
            <a:off x="5901254" y="1231769"/>
            <a:ext cx="5650666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编译器必须保守而不能进行的优化：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过程调用可能有副作用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指针可能具有别名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167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Simple Out-of-order  Processor</a:t>
            </a:r>
          </a:p>
        </p:txBody>
      </p:sp>
      <p:pic>
        <p:nvPicPr>
          <p:cNvPr id="4" name="图片 3">
            <a:hlinkClick r:id="rId2" action="ppaction://hlinksldjump"/>
            <a:extLst>
              <a:ext uri="{FF2B5EF4-FFF2-40B4-BE49-F238E27FC236}">
                <a16:creationId xmlns:a16="http://schemas.microsoft.com/office/drawing/2014/main" id="{302BD023-ED1B-4B4D-9961-03AF639690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9903" y="1309766"/>
            <a:ext cx="5608306" cy="48338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AE8E647-C56B-49F9-BEBA-0ADE9D2973A6}"/>
              </a:ext>
            </a:extLst>
          </p:cNvPr>
          <p:cNvSpPr txBox="1"/>
          <p:nvPr/>
        </p:nvSpPr>
        <p:spPr>
          <a:xfrm>
            <a:off x="717403" y="1490008"/>
            <a:ext cx="4762500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In-order issue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Out-of-order execution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In-order commit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CPI may be less than 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1952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Modern CPUs</a:t>
            </a:r>
          </a:p>
        </p:txBody>
      </p:sp>
      <p:pic>
        <p:nvPicPr>
          <p:cNvPr id="4" name="图片 3">
            <a:hlinkClick r:id="rId2" action="ppaction://hlinksldjump"/>
            <a:extLst>
              <a:ext uri="{FF2B5EF4-FFF2-40B4-BE49-F238E27FC236}">
                <a16:creationId xmlns:a16="http://schemas.microsoft.com/office/drawing/2014/main" id="{302BD023-ED1B-4B4D-9961-03AF639690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9903" y="1309766"/>
            <a:ext cx="5608306" cy="483382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AE8E647-C56B-49F9-BEBA-0ADE9D2973A6}"/>
              </a:ext>
            </a:extLst>
          </p:cNvPr>
          <p:cNvSpPr txBox="1"/>
          <p:nvPr/>
        </p:nvSpPr>
        <p:spPr>
          <a:xfrm>
            <a:off x="717402" y="1490008"/>
            <a:ext cx="6917394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Out-of-order execution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Multiple issue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Dynamic scheduling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Speculative execution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Advanced prediction mechanisms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Register renaming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0179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数据流图和关键路径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ACA19A8-8AD5-47DC-91C6-8DC0D2BEA4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9405" y="222461"/>
            <a:ext cx="5218055" cy="9943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62DEF32-1C71-4735-BEA8-2AF9B6B01DE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2729" y="1222408"/>
            <a:ext cx="3325562" cy="231089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443BFB3-7AB7-4385-B7E5-CFFD7A88F25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810" y="3555300"/>
            <a:ext cx="4037862" cy="114823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24B4654-D12B-4C1F-AA93-1454E59A1B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13" y="1235112"/>
            <a:ext cx="4551693" cy="229819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AD046D7-131E-4F0D-BD04-CF7D43BA6A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80" y="3607825"/>
            <a:ext cx="4743991" cy="295779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B1F8F56-D0FA-4671-97ED-818978CC9C7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6261" y="1321754"/>
            <a:ext cx="2419483" cy="5239180"/>
          </a:xfrm>
          <a:prstGeom prst="rect">
            <a:avLst/>
          </a:prstGeom>
        </p:spPr>
      </p:pic>
      <p:sp>
        <p:nvSpPr>
          <p:cNvPr id="32" name="内容占位符 4">
            <a:extLst>
              <a:ext uri="{FF2B5EF4-FFF2-40B4-BE49-F238E27FC236}">
                <a16:creationId xmlns:a16="http://schemas.microsoft.com/office/drawing/2014/main" id="{2A79A7B9-2E13-48B7-9BBF-8BD4A364E48C}"/>
              </a:ext>
            </a:extLst>
          </p:cNvPr>
          <p:cNvSpPr txBox="1">
            <a:spLocks/>
          </p:cNvSpPr>
          <p:nvPr/>
        </p:nvSpPr>
        <p:spPr>
          <a:xfrm>
            <a:off x="7675744" y="4854310"/>
            <a:ext cx="4191716" cy="2003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关键路径提供的只是一个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下界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还受到功能单元的数量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功能单元之间能够传递数据值的数量影响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519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Loop Unrolling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AE56DF0-606A-49D6-998B-6FA288D98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017" y="1096114"/>
            <a:ext cx="4119960" cy="4063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6387666-41CA-4A3E-911E-9F9181A4A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2010" y="125022"/>
            <a:ext cx="2180986" cy="6607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1990859-5EB4-48D0-9318-C88C1F7141A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017" y="5250266"/>
            <a:ext cx="6693632" cy="14827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CEE557-D494-4052-923E-131507B38C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3401" y="1096114"/>
            <a:ext cx="1919451" cy="56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69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Loop Unrolling with Separate Accumulators 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183B22-41EC-45E0-ABEB-75F0F28E3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30" y="1195844"/>
            <a:ext cx="3812346" cy="53473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272F72-ED6F-4E05-B47F-2043E9820C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0076" y="5271616"/>
            <a:ext cx="5662253" cy="14774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E8EE119-6C9C-4DB2-BF0C-F960D8358B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523" y="1100240"/>
            <a:ext cx="4355806" cy="419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6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Loop Unrolling with Reassociation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5AA2CF8-21FD-499A-9352-307CC74E5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026" y="1031140"/>
            <a:ext cx="4193219" cy="4048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B55ECBF-52E8-4C94-93B0-76B70D5728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25" y="5144979"/>
            <a:ext cx="5406941" cy="155155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B9487EB-5541-426F-B8FF-F017055318D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2938" y="1128083"/>
            <a:ext cx="5407868" cy="539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25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Notes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21B76F68-BC95-460E-8704-7848124A5B44}"/>
              </a:ext>
            </a:extLst>
          </p:cNvPr>
          <p:cNvSpPr txBox="1"/>
          <p:nvPr/>
        </p:nvSpPr>
        <p:spPr>
          <a:xfrm>
            <a:off x="521533" y="1347208"/>
            <a:ext cx="9490568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太多次展开会导致寄存器溢出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改变运算顺序的循环展开重新结合不可以用于浮点数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浮点数不满足结合律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2466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Pipeline Basics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EFEA9B-8F02-4E0A-B02E-38856EF6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12" y="1284916"/>
            <a:ext cx="8044140" cy="40871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DA992E-EDBB-4AB6-BA53-D5F5A7CC656B}"/>
              </a:ext>
            </a:extLst>
          </p:cNvPr>
          <p:cNvSpPr txBox="1"/>
          <p:nvPr/>
        </p:nvSpPr>
        <p:spPr>
          <a:xfrm>
            <a:off x="1524001" y="5676900"/>
            <a:ext cx="9210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What’s the change of throughput and latency respectively?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3799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3C9FEE4-AE1E-4389-B8E5-04CE465A3BD2}"/>
              </a:ext>
            </a:extLst>
          </p:cNvPr>
          <p:cNvGrpSpPr/>
          <p:nvPr/>
        </p:nvGrpSpPr>
        <p:grpSpPr>
          <a:xfrm>
            <a:off x="263372" y="2767280"/>
            <a:ext cx="9760997" cy="1323439"/>
            <a:chOff x="263372" y="2767280"/>
            <a:chExt cx="9760997" cy="1323439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0B0612D-4FC1-4224-85B2-C09765CDBD45}"/>
                </a:ext>
              </a:extLst>
            </p:cNvPr>
            <p:cNvSpPr txBox="1"/>
            <p:nvPr/>
          </p:nvSpPr>
          <p:spPr>
            <a:xfrm>
              <a:off x="1031289" y="2767280"/>
              <a:ext cx="899308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Thanks for</a:t>
              </a:r>
            </a:p>
            <a:p>
              <a:r>
                <a:rPr lang="en-US" altLang="zh-CN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your listening.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DE283D-D78A-4EE0-9CC1-AAEC433708F8}"/>
                </a:ext>
              </a:extLst>
            </p:cNvPr>
            <p:cNvSpPr/>
            <p:nvPr/>
          </p:nvSpPr>
          <p:spPr>
            <a:xfrm>
              <a:off x="263372" y="2855114"/>
              <a:ext cx="464596" cy="1147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91FD549-DC9C-41B6-A8B5-09688ED10E84}"/>
                </a:ext>
              </a:extLst>
            </p:cNvPr>
            <p:cNvSpPr/>
            <p:nvPr/>
          </p:nvSpPr>
          <p:spPr>
            <a:xfrm>
              <a:off x="798991" y="2855114"/>
              <a:ext cx="124287" cy="11477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461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Pipeline Basics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FC3F67-01E3-4A5B-BBDC-CA92E5AEF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30" y="1071610"/>
            <a:ext cx="6462320" cy="57612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412561-EEB4-44C5-8A5F-8BCC32AC6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5" y="1186429"/>
            <a:ext cx="58578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24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Pipeline Basics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20F550-6B9C-4AC8-AB50-5088EDD058E9}"/>
              </a:ext>
            </a:extLst>
          </p:cNvPr>
          <p:cNvSpPr txBox="1"/>
          <p:nvPr/>
        </p:nvSpPr>
        <p:spPr>
          <a:xfrm>
            <a:off x="802595" y="1514475"/>
            <a:ext cx="7905750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Limitations of pipelining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Nonuniform partitioning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Diminishing Returns of Deep Pipelining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Number of pipeline stages of modern CPU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AMD Zen2(3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Gen Ryzen): 19 stages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 Ice Lake(10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Gen core): 14-19 stages</a:t>
            </a:r>
          </a:p>
        </p:txBody>
      </p:sp>
    </p:spTree>
    <p:extLst>
      <p:ext uri="{BB962C8B-B14F-4D97-AF65-F5344CB8AC3E}">
        <p14:creationId xmlns:p14="http://schemas.microsoft.com/office/powerpoint/2010/main" val="2873146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SEQ-&gt;SEQ+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941FF77-B180-4C17-82DD-E1FF6CAC5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3755" y="167346"/>
            <a:ext cx="4554131" cy="6523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765F1F2-2F2D-48AA-8471-C6DC3DF18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2060" y="1136338"/>
            <a:ext cx="4874060" cy="555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2705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A2365B-6388-405B-B408-B138B88E5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3076" y="1210245"/>
            <a:ext cx="3798741" cy="5441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954BE3-0A5D-48C6-B735-92E0DDC2DE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817" y="1111749"/>
            <a:ext cx="4409158" cy="5650860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D7922F8E-E6B0-4021-9D7A-B89758A938CC}"/>
              </a:ext>
            </a:extLst>
          </p:cNvPr>
          <p:cNvSpPr txBox="1"/>
          <p:nvPr/>
        </p:nvSpPr>
        <p:spPr>
          <a:xfrm>
            <a:off x="292934" y="1210245"/>
            <a:ext cx="3330142" cy="300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Adding pipeline registers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Since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valP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is only used in the Memory period of call and in the Execute period of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jXX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and both of them do not need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valA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 Select A module is used to reduce the number of registers.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SEQ+-&gt;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PIPE-</a:t>
            </a:r>
          </a:p>
        </p:txBody>
      </p:sp>
    </p:spTree>
    <p:extLst>
      <p:ext uri="{BB962C8B-B14F-4D97-AF65-F5344CB8AC3E}">
        <p14:creationId xmlns:p14="http://schemas.microsoft.com/office/powerpoint/2010/main" val="3314690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Problems: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Data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/Control Dependency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F957D6-8AAF-4B8F-8CB6-E5E52377264E}"/>
              </a:ext>
            </a:extLst>
          </p:cNvPr>
          <p:cNvSpPr txBox="1"/>
          <p:nvPr/>
        </p:nvSpPr>
        <p:spPr>
          <a:xfrm>
            <a:off x="838200" y="2028825"/>
            <a:ext cx="2181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hazard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C53DA91-D7E3-4E73-9048-15A26564B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328" y="1282884"/>
            <a:ext cx="8350834" cy="2482482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711A5A5-6DD3-45A8-A417-0F4653447272}"/>
              </a:ext>
            </a:extLst>
          </p:cNvPr>
          <p:cNvSpPr/>
          <p:nvPr/>
        </p:nvSpPr>
        <p:spPr>
          <a:xfrm>
            <a:off x="5122182" y="1985665"/>
            <a:ext cx="657225" cy="4953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68934FB-DA75-4A06-A749-1328B7AF4E29}"/>
              </a:ext>
            </a:extLst>
          </p:cNvPr>
          <p:cNvSpPr/>
          <p:nvPr/>
        </p:nvSpPr>
        <p:spPr>
          <a:xfrm>
            <a:off x="5055507" y="2881015"/>
            <a:ext cx="657225" cy="4953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47D0764-BB12-4E32-A6DA-9D21CA55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328" y="3922614"/>
            <a:ext cx="7378407" cy="231382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5A57BFC-A26C-4EAD-8322-3EB1E697A89D}"/>
              </a:ext>
            </a:extLst>
          </p:cNvPr>
          <p:cNvSpPr txBox="1"/>
          <p:nvPr/>
        </p:nvSpPr>
        <p:spPr>
          <a:xfrm>
            <a:off x="838199" y="4313059"/>
            <a:ext cx="21812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 hazard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(if there were no bubbles)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4239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C33DEB-0A31-45F8-9CD7-5CB321956EA4}"/>
              </a:ext>
            </a:extLst>
          </p:cNvPr>
          <p:cNvSpPr/>
          <p:nvPr/>
        </p:nvSpPr>
        <p:spPr>
          <a:xfrm>
            <a:off x="361025" y="985421"/>
            <a:ext cx="11469950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F9CA5D-B474-4914-AFF4-FB13DDB97CD1}"/>
              </a:ext>
            </a:extLst>
          </p:cNvPr>
          <p:cNvSpPr txBox="1"/>
          <p:nvPr/>
        </p:nvSpPr>
        <p:spPr>
          <a:xfrm>
            <a:off x="258930" y="393101"/>
            <a:ext cx="8993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 Simple Solution: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Bubbles and Stalls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F6B444-EF69-4883-8942-63542C922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378" y="1366304"/>
            <a:ext cx="7342480" cy="23352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31F07E-EE0B-492E-A1F5-4235990C9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378" y="3821065"/>
            <a:ext cx="6975654" cy="264383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E83772E-CC3B-4EA2-9B77-5A18F56E7167}"/>
              </a:ext>
            </a:extLst>
          </p:cNvPr>
          <p:cNvSpPr txBox="1"/>
          <p:nvPr/>
        </p:nvSpPr>
        <p:spPr>
          <a:xfrm>
            <a:off x="964245" y="1955677"/>
            <a:ext cx="1552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Handling data hazard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A762AD-5285-49B1-884A-9403AD8ECB4C}"/>
              </a:ext>
            </a:extLst>
          </p:cNvPr>
          <p:cNvSpPr txBox="1"/>
          <p:nvPr/>
        </p:nvSpPr>
        <p:spPr>
          <a:xfrm>
            <a:off x="964245" y="4260727"/>
            <a:ext cx="1552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Handling control hazard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7503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493</Words>
  <Application>Microsoft Office PowerPoint</Application>
  <PresentationFormat>宽屏</PresentationFormat>
  <Paragraphs>84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5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钟 郅能</dc:creator>
  <cp:lastModifiedBy>钟 郅能</cp:lastModifiedBy>
  <cp:revision>120</cp:revision>
  <dcterms:created xsi:type="dcterms:W3CDTF">2020-10-04T11:11:42Z</dcterms:created>
  <dcterms:modified xsi:type="dcterms:W3CDTF">2020-11-03T09:49:44Z</dcterms:modified>
</cp:coreProperties>
</file>